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40" r:id="rId9"/>
    <p:sldId id="645" r:id="rId10"/>
    <p:sldId id="580" r:id="rId11"/>
    <p:sldId id="590" r:id="rId12"/>
    <p:sldId id="591" r:id="rId13"/>
    <p:sldId id="592" r:id="rId14"/>
    <p:sldId id="593" r:id="rId15"/>
    <p:sldId id="600" r:id="rId16"/>
    <p:sldId id="594" r:id="rId17"/>
    <p:sldId id="595" r:id="rId18"/>
    <p:sldId id="596" r:id="rId19"/>
    <p:sldId id="597" r:id="rId20"/>
    <p:sldId id="598" r:id="rId21"/>
    <p:sldId id="582" r:id="rId22"/>
    <p:sldId id="570" r:id="rId23"/>
    <p:sldId id="569" r:id="rId24"/>
    <p:sldId id="571" r:id="rId25"/>
    <p:sldId id="572" r:id="rId26"/>
    <p:sldId id="573" r:id="rId27"/>
    <p:sldId id="574" r:id="rId28"/>
    <p:sldId id="575" r:id="rId29"/>
    <p:sldId id="577" r:id="rId30"/>
    <p:sldId id="576" r:id="rId31"/>
    <p:sldId id="589" r:id="rId32"/>
    <p:sldId id="588" r:id="rId33"/>
    <p:sldId id="584" r:id="rId34"/>
    <p:sldId id="644" r:id="rId35"/>
    <p:sldId id="585" r:id="rId36"/>
    <p:sldId id="586" r:id="rId37"/>
    <p:sldId id="602" r:id="rId38"/>
    <p:sldId id="603" r:id="rId39"/>
    <p:sldId id="587" r:id="rId40"/>
    <p:sldId id="604" r:id="rId41"/>
    <p:sldId id="605" r:id="rId42"/>
    <p:sldId id="634" r:id="rId43"/>
    <p:sldId id="635" r:id="rId44"/>
    <p:sldId id="639" r:id="rId45"/>
    <p:sldId id="640" r:id="rId46"/>
    <p:sldId id="641" r:id="rId47"/>
    <p:sldId id="642" r:id="rId48"/>
    <p:sldId id="643" r:id="rId49"/>
    <p:sldId id="636" r:id="rId50"/>
    <p:sldId id="637" r:id="rId51"/>
    <p:sldId id="63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6"/>
    <p:restoredTop sz="86428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6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7.tiff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9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8.tiff"/><Relationship Id="rId7" Type="http://schemas.openxmlformats.org/officeDocument/2006/relationships/image" Target="../media/image2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19.tiff"/><Relationship Id="rId4" Type="http://schemas.openxmlformats.org/officeDocument/2006/relationships/image" Target="../media/image7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17532</TotalTime>
  <Words>2690</Words>
  <Application>Microsoft Macintosh PowerPoint</Application>
  <PresentationFormat>Widescreen</PresentationFormat>
  <Paragraphs>455</Paragraphs>
  <Slides>51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Today’s Lecture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2039</cp:revision>
  <cp:lastPrinted>2020-02-06T16:21:13Z</cp:lastPrinted>
  <dcterms:created xsi:type="dcterms:W3CDTF">2017-08-24T15:35:37Z</dcterms:created>
  <dcterms:modified xsi:type="dcterms:W3CDTF">2022-09-20T23:35:35Z</dcterms:modified>
</cp:coreProperties>
</file>